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1" r:id="rId2"/>
    <p:sldId id="332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18" r:id="rId14"/>
    <p:sldId id="32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31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Defining Validation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use Validation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Steps for Handling the Validation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Determination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Validation &amp; Determination</a:t>
            </a:r>
          </a:p>
          <a:p>
            <a:pPr lvl="1"/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2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9295</TotalTime>
  <Words>241</Words>
  <Application>Microsoft Office PowerPoint</Application>
  <PresentationFormat>Custom</PresentationFormat>
  <Paragraphs>69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2021-09-12T13:59:24Z</dcterms:modified>
</cp:coreProperties>
</file>